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"/>
  </p:notesMasterIdLst>
  <p:sldIdLst>
    <p:sldId id="256" r:id="rId2"/>
    <p:sldId id="257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6ADA2-6C60-4FD3-AD9E-84EA34A60C9B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E99C-6D36-4CC0-A9FF-4E980607AE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786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E99C-6D36-4CC0-A9FF-4E980607AEB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83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67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63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8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57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12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794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93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975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7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31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79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44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0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39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4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64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32C6-25C5-4DF8-A649-5115A22A867D}" type="datetimeFigureOut">
              <a:rPr lang="en-IN" smtClean="0"/>
              <a:t>26-05-2026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2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" y="167425"/>
            <a:ext cx="11758411" cy="650383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DISSERTATION &amp; METHODOLOGY WORKSHOP FOR MEDICAL POSTGRADUATES</a:t>
            </a: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1" y="1535806"/>
            <a:ext cx="3404315" cy="2553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09" y="1535806"/>
            <a:ext cx="3404315" cy="2553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037" y="1535806"/>
            <a:ext cx="3404315" cy="2553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1" y="4180805"/>
            <a:ext cx="3404315" cy="2553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08" y="4182416"/>
            <a:ext cx="3404315" cy="25532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35" y="4180805"/>
            <a:ext cx="3404315" cy="25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1" y="103031"/>
            <a:ext cx="11758411" cy="651671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DISSERTATION &amp; METHODOLOGY WORKSHOP FOR MEDICAL POST GRADUATES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1513269"/>
            <a:ext cx="3404315" cy="2553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4" y="1503611"/>
            <a:ext cx="3404315" cy="2553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3" y="1513269"/>
            <a:ext cx="3404315" cy="2543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9" y="4204954"/>
            <a:ext cx="3386471" cy="2543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64" y="4204954"/>
            <a:ext cx="3404315" cy="2543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9142" y="4204954"/>
            <a:ext cx="3404315" cy="25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0"/>
            <a:ext cx="11771290" cy="664549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DISSERTATION &amp; METHODOLOGY WORKSHOP FOR MEDICAL POST GRADUATES</a:t>
            </a: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160338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242" y="160338"/>
            <a:ext cx="711543" cy="760994"/>
          </a:xfrm>
          <a:prstGeom prst="rect">
            <a:avLst/>
          </a:prstGeom>
        </p:spPr>
      </p:pic>
      <p:sp>
        <p:nvSpPr>
          <p:cNvPr id="5" name="AutoShape 2" descr="blob:https://web.whatsapp.com/8232795f-5c2d-4a2a-b8ce-9293680e50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3" y="1513270"/>
            <a:ext cx="3404315" cy="2543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633" y="1513270"/>
            <a:ext cx="3404315" cy="2543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23" y="4124457"/>
            <a:ext cx="3402169" cy="2543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428" y="4124457"/>
            <a:ext cx="3404315" cy="2543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5633" y="4114881"/>
            <a:ext cx="3404315" cy="2530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4573" y="1508648"/>
            <a:ext cx="3402170" cy="25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90152"/>
            <a:ext cx="11719774" cy="660686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DISSERTATION &amp; METHODOLOGY WORKSHOP FOR MEDICAL POST GRADUATES</a:t>
            </a: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N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98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33</Words>
  <Application>Microsoft Office PowerPoint</Application>
  <PresentationFormat>Widescreen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Bahnschrift Light Condensed</vt:lpstr>
      <vt:lpstr>Calibri</vt:lpstr>
      <vt:lpstr>Trebuchet MS</vt:lpstr>
      <vt:lpstr>Wingdings 3</vt:lpstr>
      <vt:lpstr>Facet</vt:lpstr>
      <vt:lpstr>SRINIVAS INSTITUTE OF MEDICAL SCIENCES &amp; RESEARCH CENTRE SRINIVASNAGAR, MUKKA, MANGALORE – 574146. D.K  DISSERTATION &amp; METHODOLOGY WORKSHOP FOR MEDICAL POSTGRADUATES                     </vt:lpstr>
      <vt:lpstr>SRINIVAS INSTITUTE OF MEDICAL SCIENCES &amp; RESEARCH CENTRE SRINIVASNAGAR, MUKKA, MANGALORE – 574146. D.K  DISSERTATION &amp; METHODOLOGY WORKSHOP FOR MEDICAL POST GRADUATES</vt:lpstr>
      <vt:lpstr>SRINIVAS INSTITUTE OF MEDICAL SCIENCES &amp; RESEARCH CENTRE SRINIVASNAGAR, MUKKA, MANGALORE – 574146. D.K  DISSERTATION &amp; METHODOLOGY WORKSHOP FOR MEDICAL POST GRADUATES </vt:lpstr>
      <vt:lpstr>SRINIVAS INSTITUTE OF MEDICAL SCIENCES &amp; RESEARCH CENTRE SRINIVASNAGAR, MUKKA, MANGALORE – 574146. D.K  DISSERTATION &amp; METHODOLOGY WORKSHOP FOR MEDICAL POST GRADUATES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SRINIVAS INSTITUTE OF MEDICAL SCIENCES &amp; RESEARCH CENTRE SRINIVASNAGAR, MUKKA, MANGALORE – 574146. D.K       .</dc:title>
  <dc:creator>OFFICE 10</dc:creator>
  <cp:lastModifiedBy>Microsoft account</cp:lastModifiedBy>
  <cp:revision>20</cp:revision>
  <dcterms:created xsi:type="dcterms:W3CDTF">2025-11-27T04:52:51Z</dcterms:created>
  <dcterms:modified xsi:type="dcterms:W3CDTF">2026-05-26T05:20:26Z</dcterms:modified>
</cp:coreProperties>
</file>