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043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70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88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604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4192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532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752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51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27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929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53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8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93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79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74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32C6-25C5-4DF8-A649-5115A22A867D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8190C9-88AD-47CE-BAA7-E330F7EE8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45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2" y="167425"/>
            <a:ext cx="11758411" cy="650383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 smtClean="0"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latin typeface="Bahnschrift Light Condensed" panose="020B0502040204020203" pitchFamily="34" charset="0"/>
              </a:rPr>
            </a:br>
            <a:r>
              <a:rPr lang="en-US" sz="1200" dirty="0"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latin typeface="Bahnschrift Light Condensed" panose="020B0502040204020203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WORLD MENTAL HEALTH DAY PROGRAMME </a:t>
            </a:r>
            <a:b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Venue: SIMS &amp; RC</a:t>
            </a:r>
            <a:b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Date: 10-10-2025</a:t>
            </a:r>
            <a:br>
              <a:rPr lang="en-US" sz="4400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IN" sz="4000" dirty="0" smtClean="0"/>
              <a:t/>
            </a:r>
            <a:br>
              <a:rPr lang="en-IN" sz="4000" dirty="0" smtClean="0"/>
            </a:br>
            <a:r>
              <a:rPr lang="en-IN" sz="4000" dirty="0" smtClean="0"/>
              <a:t/>
            </a:r>
            <a:br>
              <a:rPr lang="en-IN" sz="4000" dirty="0" smtClean="0"/>
            </a:br>
            <a:endParaRPr lang="en-IN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1" y="193183"/>
            <a:ext cx="11758411" cy="642655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Bahnschrift Light Condensed" panose="020B0502040204020203" pitchFamily="34" charset="0"/>
              </a:rPr>
              <a:t>FLORAL ART </a:t>
            </a:r>
            <a:endParaRPr lang="en-IN" sz="32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5" y="1390918"/>
            <a:ext cx="5872767" cy="49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193183"/>
            <a:ext cx="11771290" cy="645231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Bahnschrift Light Condensed" panose="020B0502040204020203" pitchFamily="34" charset="0"/>
              </a:rPr>
              <a:t>SLOGAN WRITING</a:t>
            </a:r>
            <a: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Bahnschrift Light Condensed" panose="020B0502040204020203" pitchFamily="34" charset="0"/>
              </a:rPr>
            </a:br>
            <a:endParaRPr lang="en-IN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56" y="1326523"/>
            <a:ext cx="2865575" cy="531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8" y="1326523"/>
            <a:ext cx="3030829" cy="5318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8" y="1326523"/>
            <a:ext cx="2859110" cy="5318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8" y="1326522"/>
            <a:ext cx="3032947" cy="53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3" y="193183"/>
            <a:ext cx="11784169" cy="646519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Bahnschrift Light Condensed" panose="020B0502040204020203" pitchFamily="34" charset="0"/>
              </a:rPr>
              <a:t>DELIBERATIONS ON MENTAL ISSUES &amp; RESOLVES</a:t>
            </a:r>
            <a:endParaRPr lang="en-IN" sz="32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" y="1540926"/>
            <a:ext cx="5961935" cy="4433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065" y="1540926"/>
            <a:ext cx="5961935" cy="45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6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231819"/>
            <a:ext cx="11706895" cy="645231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MENTAL FITNESS TIPS</a:t>
            </a:r>
            <a: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2600" b="1" dirty="0" smtClean="0">
                <a:solidFill>
                  <a:srgbClr val="C0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</a:br>
            <a:endParaRPr lang="en-IN" sz="2600" dirty="0"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8" y="1403797"/>
            <a:ext cx="4048527" cy="5280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6" y="1403797"/>
            <a:ext cx="3940934" cy="5280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1403797"/>
            <a:ext cx="3958374" cy="52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9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270455"/>
            <a:ext cx="11797048" cy="637504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dirty="0" smtClean="0">
                <a:solidFill>
                  <a:srgbClr val="00B0F0"/>
                </a:solidFill>
                <a:latin typeface="Bahnschrift Light Condensed" panose="020B0502040204020203" pitchFamily="34" charset="0"/>
              </a:rPr>
              <a:t>VIEWS</a:t>
            </a:r>
            <a:br>
              <a:rPr lang="en-US" sz="3200" dirty="0" smtClean="0">
                <a:solidFill>
                  <a:srgbClr val="00B0F0"/>
                </a:solidFill>
                <a:latin typeface="Bahnschrift Light Condensed" panose="020B0502040204020203" pitchFamily="34" charset="0"/>
              </a:rPr>
            </a:br>
            <a:endParaRPr lang="en-IN" sz="3200" b="1" dirty="0">
              <a:solidFill>
                <a:srgbClr val="00B0F0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" y="1403797"/>
            <a:ext cx="3940935" cy="5241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59" y="1403796"/>
            <a:ext cx="3940936" cy="5241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2" y="1403796"/>
            <a:ext cx="3928057" cy="52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3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180304"/>
            <a:ext cx="11719774" cy="651671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D.K</a:t>
            </a: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3200" b="1" dirty="0" smtClean="0">
                <a:solidFill>
                  <a:srgbClr val="00B0F0"/>
                </a:solidFill>
                <a:latin typeface="Bahnschrift Light Condensed" panose="020B0502040204020203" pitchFamily="34" charset="0"/>
              </a:rPr>
              <a:t>TEAM PSYCHIATRY</a:t>
            </a:r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endParaRPr lang="en-IN" sz="5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1313646"/>
            <a:ext cx="10200067" cy="53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167425"/>
            <a:ext cx="11822805" cy="6568226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 INSTITUTE OF MEDICAL SCIENCES &amp; RESEARCH CENTRE</a:t>
            </a:r>
            <a: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SRINIVASNAGAR, MUKKA, MANGALORE – 574146. </a:t>
            </a: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D.K</a:t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4800" dirty="0" smtClean="0"/>
              <a:t>"</a:t>
            </a:r>
            <a:r>
              <a:rPr lang="en-US" sz="4800" dirty="0"/>
              <a:t>Mental </a:t>
            </a:r>
            <a:r>
              <a:rPr lang="en-US" sz="4800" dirty="0" smtClean="0"/>
              <a:t>Health </a:t>
            </a:r>
            <a:r>
              <a:rPr lang="en-US" sz="4800" dirty="0"/>
              <a:t>is </a:t>
            </a:r>
            <a:r>
              <a:rPr lang="en-US" sz="4800" dirty="0" smtClean="0"/>
              <a:t>Wealth</a:t>
            </a:r>
            <a:r>
              <a:rPr lang="en-US" sz="4800" dirty="0"/>
              <a:t>,"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IN" sz="48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96" y="231821"/>
            <a:ext cx="711543" cy="760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000" y="231821"/>
            <a:ext cx="711543" cy="7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171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729</TotalTime>
  <Words>64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Bahnschrift Light Condensed</vt:lpstr>
      <vt:lpstr>Trebuchet MS</vt:lpstr>
      <vt:lpstr>Wingdings 3</vt:lpstr>
      <vt:lpstr>Facet</vt:lpstr>
      <vt:lpstr>SRINIVAS INSTITUTE OF MEDICAL SCIENCES &amp; RESEARCH CENTRE SRINIVASNAGAR, MUKKA, MANGALORE – 574146. D.K         WORLD MENTAL HEALTH DAY PROGRAMME  Venue: SIMS &amp; RC Date: 10-10-2025   </vt:lpstr>
      <vt:lpstr>SRINIVAS INSTITUTE OF MEDICAL SCIENCES &amp; RESEARCH CENTRE SRINIVASNAGAR, MUKKA, MANGALORE – 574146. D.K FLORAL ART </vt:lpstr>
      <vt:lpstr>SRINIVAS INSTITUTE OF MEDICAL SCIENCES &amp; RESEARCH CENTRE SRINIVASNAGAR, MUKKA, MANGALORE – 574146. D.K SLOGAN WRITING </vt:lpstr>
      <vt:lpstr>SRINIVAS INSTITUTE OF MEDICAL SCIENCES &amp; RESEARCH CENTRE SRINIVASNAGAR, MUKKA, MANGALORE – 574146. D.K DELIBERATIONS ON MENTAL ISSUES &amp; RESOLVES</vt:lpstr>
      <vt:lpstr>SRINIVAS INSTITUTE OF MEDICAL SCIENCES &amp; RESEARCH CENTRE SRINIVASNAGAR, MUKKA, MANGALORE – 574146. D.K MENTAL FITNESS TIPS </vt:lpstr>
      <vt:lpstr>SRINIVAS INSTITUTE OF MEDICAL SCIENCES &amp; RESEARCH CENTRE SRINIVASNAGAR, MUKKA, MANGALORE – 574146. D.K VIEWS </vt:lpstr>
      <vt:lpstr>SRINIVAS INSTITUTE OF MEDICAL SCIENCES &amp; RESEARCH CENTRE SRINIVASNAGAR, MUKKA, MANGALORE – 574146. D.K TEAM PSYCHIATRY      </vt:lpstr>
      <vt:lpstr>SRINIVAS INSTITUTE OF MEDICAL SCIENCES &amp; RESEARCH CENTRE SRINIVASNAGAR, MUKKA, MANGALORE – 574146. D.K            "Mental Health is Wealth,"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SRINIVAS INSTITUTE OF MEDICAL SCIENCES &amp; RESEARCH CENTRE SRINIVASNAGAR, MUKKA, MANGALORE – 574146. D.K       .</dc:title>
  <dc:creator>OFFICE 10</dc:creator>
  <cp:lastModifiedBy>DEAN PA</cp:lastModifiedBy>
  <cp:revision>36</cp:revision>
  <dcterms:created xsi:type="dcterms:W3CDTF">2025-11-27T04:52:51Z</dcterms:created>
  <dcterms:modified xsi:type="dcterms:W3CDTF">2025-12-19T07:18:52Z</dcterms:modified>
</cp:coreProperties>
</file>