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92" d="100"/>
          <a:sy n="92" d="100"/>
        </p:scale>
        <p:origin x="3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32C6-25C5-4DF8-A649-5115A22A867D}" type="datetimeFigureOut">
              <a:rPr lang="en-IN" smtClean="0"/>
              <a:t>19-12-2025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190C9-88AD-47CE-BAA7-E330F7EE8A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2572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32C6-25C5-4DF8-A649-5115A22A867D}" type="datetimeFigureOut">
              <a:rPr lang="en-IN" smtClean="0"/>
              <a:t>19-12-2025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190C9-88AD-47CE-BAA7-E330F7EE8A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20437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32C6-25C5-4DF8-A649-5115A22A867D}" type="datetimeFigureOut">
              <a:rPr lang="en-IN" smtClean="0"/>
              <a:t>19-12-2025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190C9-88AD-47CE-BAA7-E330F7EE8AC6}" type="slidenum">
              <a:rPr lang="en-IN" smtClean="0"/>
              <a:t>‹#›</a:t>
            </a:fld>
            <a:endParaRPr lang="en-IN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347022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32C6-25C5-4DF8-A649-5115A22A867D}" type="datetimeFigureOut">
              <a:rPr lang="en-IN" smtClean="0"/>
              <a:t>19-12-2025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190C9-88AD-47CE-BAA7-E330F7EE8A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288840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32C6-25C5-4DF8-A649-5115A22A867D}" type="datetimeFigureOut">
              <a:rPr lang="en-IN" smtClean="0"/>
              <a:t>19-12-2025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190C9-88AD-47CE-BAA7-E330F7EE8AC6}" type="slidenum">
              <a:rPr lang="en-IN" smtClean="0"/>
              <a:t>‹#›</a:t>
            </a:fld>
            <a:endParaRPr lang="en-IN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760444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32C6-25C5-4DF8-A649-5115A22A867D}" type="datetimeFigureOut">
              <a:rPr lang="en-IN" smtClean="0"/>
              <a:t>19-12-2025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190C9-88AD-47CE-BAA7-E330F7EE8A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941925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32C6-25C5-4DF8-A649-5115A22A867D}" type="datetimeFigureOut">
              <a:rPr lang="en-IN" smtClean="0"/>
              <a:t>19-12-2025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190C9-88AD-47CE-BAA7-E330F7EE8A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553254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32C6-25C5-4DF8-A649-5115A22A867D}" type="datetimeFigureOut">
              <a:rPr lang="en-IN" smtClean="0"/>
              <a:t>19-12-2025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190C9-88AD-47CE-BAA7-E330F7EE8A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27528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32C6-25C5-4DF8-A649-5115A22A867D}" type="datetimeFigureOut">
              <a:rPr lang="en-IN" smtClean="0"/>
              <a:t>19-12-2025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190C9-88AD-47CE-BAA7-E330F7EE8A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37517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32C6-25C5-4DF8-A649-5115A22A867D}" type="datetimeFigureOut">
              <a:rPr lang="en-IN" smtClean="0"/>
              <a:t>19-12-2025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190C9-88AD-47CE-BAA7-E330F7EE8A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75277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32C6-25C5-4DF8-A649-5115A22A867D}" type="datetimeFigureOut">
              <a:rPr lang="en-IN" smtClean="0"/>
              <a:t>19-12-2025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190C9-88AD-47CE-BAA7-E330F7EE8A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99296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32C6-25C5-4DF8-A649-5115A22A867D}" type="datetimeFigureOut">
              <a:rPr lang="en-IN" smtClean="0"/>
              <a:t>19-12-2025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190C9-88AD-47CE-BAA7-E330F7EE8A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4533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32C6-25C5-4DF8-A649-5115A22A867D}" type="datetimeFigureOut">
              <a:rPr lang="en-IN" smtClean="0"/>
              <a:t>19-12-2025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190C9-88AD-47CE-BAA7-E330F7EE8A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48870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32C6-25C5-4DF8-A649-5115A22A867D}" type="datetimeFigureOut">
              <a:rPr lang="en-IN" smtClean="0"/>
              <a:t>19-12-2025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190C9-88AD-47CE-BAA7-E330F7EE8A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90930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32C6-25C5-4DF8-A649-5115A22A867D}" type="datetimeFigureOut">
              <a:rPr lang="en-IN" smtClean="0"/>
              <a:t>19-12-2025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190C9-88AD-47CE-BAA7-E330F7EE8A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34795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190C9-88AD-47CE-BAA7-E330F7EE8AC6}" type="slidenum">
              <a:rPr lang="en-IN" smtClean="0"/>
              <a:t>‹#›</a:t>
            </a:fld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32C6-25C5-4DF8-A649-5115A22A867D}" type="datetimeFigureOut">
              <a:rPr lang="en-IN" smtClean="0"/>
              <a:t>19-12-2025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12744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232C6-25C5-4DF8-A649-5115A22A867D}" type="datetimeFigureOut">
              <a:rPr lang="en-IN" smtClean="0"/>
              <a:t>19-12-2025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E8190C9-88AD-47CE-BAA7-E330F7EE8A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53452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6062" y="167425"/>
            <a:ext cx="11758411" cy="6503831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SRINIVAS INSTITUTE OF MEDICAL SCIENCES &amp; RESEARCH CENTRE</a:t>
            </a:r>
            <a:br>
              <a:rPr lang="en-US" sz="2800" dirty="0">
                <a:solidFill>
                  <a:schemeClr val="tx1"/>
                </a:solidFill>
                <a:latin typeface="Bahnschrift Light Condensed" panose="020B0502040204020203" pitchFamily="34" charset="0"/>
              </a:rPr>
            </a:br>
            <a:r>
              <a:rPr lang="en-US" sz="12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SRINIVASNAGAR, MUKKA, MANGALORE – 574146. </a:t>
            </a:r>
            <a:r>
              <a:rPr lang="en-US" sz="1200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D.K</a:t>
            </a:r>
            <a:br>
              <a:rPr lang="en-US" sz="1200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</a:br>
            <a:r>
              <a:rPr lang="en-US" sz="12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/>
            </a:r>
            <a:br>
              <a:rPr lang="en-US" sz="1200" dirty="0">
                <a:solidFill>
                  <a:schemeClr val="tx1"/>
                </a:solidFill>
                <a:latin typeface="Bahnschrift Light Condensed" panose="020B0502040204020203" pitchFamily="34" charset="0"/>
              </a:rPr>
            </a:br>
            <a:r>
              <a:rPr lang="en-US" sz="1200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/>
            </a:r>
            <a:br>
              <a:rPr lang="en-US" sz="1200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</a:br>
            <a:r>
              <a:rPr lang="en-US" sz="12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/>
            </a:r>
            <a:br>
              <a:rPr lang="en-US" sz="1200" dirty="0">
                <a:solidFill>
                  <a:schemeClr val="tx1"/>
                </a:solidFill>
                <a:latin typeface="Bahnschrift Light Condensed" panose="020B0502040204020203" pitchFamily="34" charset="0"/>
              </a:rPr>
            </a:br>
            <a:r>
              <a:rPr lang="en-US" sz="1200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/>
            </a:r>
            <a:br>
              <a:rPr lang="en-US" sz="1200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</a:br>
            <a:r>
              <a:rPr lang="en-US" sz="1200" dirty="0" smtClean="0">
                <a:latin typeface="Bahnschrift Light Condensed" panose="020B0502040204020203" pitchFamily="34" charset="0"/>
              </a:rPr>
              <a:t/>
            </a:r>
            <a:br>
              <a:rPr lang="en-US" sz="1200" dirty="0" smtClean="0">
                <a:latin typeface="Bahnschrift Light Condensed" panose="020B0502040204020203" pitchFamily="34" charset="0"/>
              </a:rPr>
            </a:br>
            <a:r>
              <a:rPr lang="en-US" sz="1200" dirty="0" smtClean="0">
                <a:latin typeface="Bahnschrift Light Condensed" panose="020B0502040204020203" pitchFamily="34" charset="0"/>
              </a:rPr>
              <a:t/>
            </a:r>
            <a:br>
              <a:rPr lang="en-US" sz="1200" dirty="0" smtClean="0">
                <a:latin typeface="Bahnschrift Light Condensed" panose="020B0502040204020203" pitchFamily="34" charset="0"/>
              </a:rPr>
            </a:br>
            <a:r>
              <a:rPr lang="en-US" sz="1200" dirty="0">
                <a:latin typeface="Bahnschrift Light Condensed" panose="020B0502040204020203" pitchFamily="34" charset="0"/>
              </a:rPr>
              <a:t/>
            </a:r>
            <a:br>
              <a:rPr lang="en-US" sz="1200" dirty="0">
                <a:latin typeface="Bahnschrift Light Condensed" panose="020B0502040204020203" pitchFamily="34" charset="0"/>
              </a:rPr>
            </a:br>
            <a:r>
              <a:rPr lang="en-US" sz="4400" b="1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/>
            </a:r>
            <a:br>
              <a:rPr lang="en-US" sz="4400" b="1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</a:br>
            <a:r>
              <a:rPr lang="en-US" sz="4400" b="1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INTELLECTUAL PROPERTY RIGHTS</a:t>
            </a:r>
            <a:br>
              <a:rPr lang="en-US" sz="4400" b="1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</a:br>
            <a:r>
              <a:rPr lang="en-US" sz="4400" b="1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FACILITATION WORKSHOP</a:t>
            </a:r>
            <a:br>
              <a:rPr lang="en-US" sz="4400" b="1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</a:br>
            <a:r>
              <a:rPr lang="en-US" sz="4400" b="1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Date: 12-11-2025</a:t>
            </a:r>
            <a:br>
              <a:rPr lang="en-US" sz="4400" b="1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</a:br>
            <a:r>
              <a:rPr lang="en-IN" sz="4000" dirty="0" smtClean="0"/>
              <a:t/>
            </a:r>
            <a:br>
              <a:rPr lang="en-IN" sz="4000" dirty="0" smtClean="0"/>
            </a:br>
            <a:r>
              <a:rPr lang="en-IN" sz="4000" dirty="0" smtClean="0"/>
              <a:t/>
            </a:r>
            <a:br>
              <a:rPr lang="en-IN" sz="4000" dirty="0" smtClean="0"/>
            </a:br>
            <a:endParaRPr lang="en-IN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6796" y="231821"/>
            <a:ext cx="711543" cy="7609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2000" y="231821"/>
            <a:ext cx="711543" cy="76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003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061" y="193183"/>
            <a:ext cx="11758411" cy="6426558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SRINIVAS INSTITUTE OF MEDICAL SCIENCES &amp; RESEARCH CENTRE</a:t>
            </a:r>
            <a:r>
              <a:rPr lang="en-US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/>
            </a:r>
            <a:br>
              <a:rPr lang="en-US" dirty="0">
                <a:solidFill>
                  <a:schemeClr val="tx1"/>
                </a:solidFill>
                <a:latin typeface="Bahnschrift Light Condensed" panose="020B0502040204020203" pitchFamily="34" charset="0"/>
              </a:rPr>
            </a:br>
            <a:r>
              <a:rPr lang="en-US" sz="12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SRINIVASNAGAR, MUKKA, MANGALORE – 574146. D.K</a:t>
            </a:r>
            <a:r>
              <a:rPr lang="en-US" sz="16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/>
            </a:r>
            <a:br>
              <a:rPr lang="en-US" sz="1600" dirty="0">
                <a:solidFill>
                  <a:schemeClr val="tx1"/>
                </a:solidFill>
                <a:latin typeface="Bahnschrift Light Condensed" panose="020B0502040204020203" pitchFamily="34" charset="0"/>
              </a:rPr>
            </a:br>
            <a:r>
              <a:rPr lang="en-US" sz="3200" b="1" dirty="0" smtClean="0">
                <a:solidFill>
                  <a:srgbClr val="00B0F0"/>
                </a:solidFill>
                <a:latin typeface="Bahnschrift Light Condensed" panose="020B0502040204020203" pitchFamily="34" charset="0"/>
              </a:rPr>
              <a:t>PREFACE</a:t>
            </a:r>
            <a:br>
              <a:rPr lang="en-US" sz="3200" b="1" dirty="0" smtClean="0">
                <a:solidFill>
                  <a:srgbClr val="00B0F0"/>
                </a:solidFill>
                <a:latin typeface="Bahnschrift Light Condensed" panose="020B0502040204020203" pitchFamily="34" charset="0"/>
              </a:rPr>
            </a:br>
            <a:endParaRPr lang="en-IN" sz="3200" b="1" dirty="0">
              <a:solidFill>
                <a:srgbClr val="00B0F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6796" y="231821"/>
            <a:ext cx="711543" cy="7609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2000" y="231821"/>
            <a:ext cx="711543" cy="7609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507"/>
          <a:stretch/>
        </p:blipFill>
        <p:spPr>
          <a:xfrm>
            <a:off x="1017431" y="1378039"/>
            <a:ext cx="9994006" cy="503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582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941" y="193183"/>
            <a:ext cx="11771290" cy="6452316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SRINIVAS INSTITUTE OF MEDICAL SCIENCES &amp; RESEARCH CENTRE</a:t>
            </a:r>
            <a:r>
              <a:rPr lang="en-US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/>
            </a:r>
            <a:br>
              <a:rPr lang="en-US" dirty="0">
                <a:solidFill>
                  <a:schemeClr val="tx1"/>
                </a:solidFill>
                <a:latin typeface="Bahnschrift Light Condensed" panose="020B0502040204020203" pitchFamily="34" charset="0"/>
              </a:rPr>
            </a:br>
            <a:r>
              <a:rPr lang="en-US" sz="12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SRINIVASNAGAR, MUKKA, MANGALORE – 574146. D.K</a:t>
            </a:r>
            <a:r>
              <a:rPr lang="en-US" sz="2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/>
            </a:r>
            <a:br>
              <a:rPr lang="en-US" sz="2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</a:br>
            <a:r>
              <a:rPr lang="en-US" sz="3200" b="1" dirty="0" smtClean="0">
                <a:solidFill>
                  <a:srgbClr val="00B0F0"/>
                </a:solidFill>
                <a:latin typeface="Bahnschrift Light Condensed" panose="020B0502040204020203" pitchFamily="34" charset="0"/>
              </a:rPr>
              <a:t>INSIGHTS ON IPR PROCESS</a:t>
            </a:r>
            <a:r>
              <a:rPr lang="en-US" sz="3200" b="1" dirty="0" smtClean="0">
                <a:solidFill>
                  <a:srgbClr val="C00000"/>
                </a:solidFill>
                <a:latin typeface="Bahnschrift Light Condensed" panose="020B0502040204020203" pitchFamily="34" charset="0"/>
              </a:rPr>
              <a:t/>
            </a:r>
            <a:br>
              <a:rPr lang="en-US" sz="3200" b="1" dirty="0" smtClean="0">
                <a:solidFill>
                  <a:srgbClr val="C00000"/>
                </a:solidFill>
                <a:latin typeface="Bahnschrift Light Condensed" panose="020B0502040204020203" pitchFamily="34" charset="0"/>
              </a:rPr>
            </a:br>
            <a:endParaRPr lang="en-IN" sz="3200" b="1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6796" y="231821"/>
            <a:ext cx="711543" cy="7609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2000" y="231821"/>
            <a:ext cx="711543" cy="7609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41" y="1403796"/>
            <a:ext cx="5872766" cy="52417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707" y="1403796"/>
            <a:ext cx="5898524" cy="5241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460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303" y="193183"/>
            <a:ext cx="11784169" cy="6465194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SRINIVAS INSTITUTE OF MEDICAL SCIENCES &amp; RESEARCH CENTRE</a:t>
            </a:r>
            <a:br>
              <a:rPr lang="en-US" sz="2800" dirty="0">
                <a:solidFill>
                  <a:schemeClr val="tx1"/>
                </a:solidFill>
                <a:latin typeface="Bahnschrift Light Condensed" panose="020B0502040204020203" pitchFamily="34" charset="0"/>
              </a:rPr>
            </a:br>
            <a:r>
              <a:rPr lang="en-US" sz="12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SRINIVASNAGAR, MUKKA, MANGALORE – 574146. </a:t>
            </a:r>
            <a:r>
              <a:rPr lang="en-US" sz="1200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D.K</a:t>
            </a:r>
            <a:br>
              <a:rPr lang="en-US" sz="1200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</a:br>
            <a:r>
              <a:rPr lang="en-US" sz="3200" b="1" dirty="0" smtClean="0">
                <a:solidFill>
                  <a:srgbClr val="00B0F0"/>
                </a:solidFill>
                <a:latin typeface="Bahnschrift Light Condensed" panose="020B0502040204020203" pitchFamily="34" charset="0"/>
              </a:rPr>
              <a:t>INTERACTION</a:t>
            </a:r>
            <a:r>
              <a:rPr lang="en-US" sz="2800" dirty="0">
                <a:solidFill>
                  <a:srgbClr val="C00000"/>
                </a:solidFill>
                <a:latin typeface="Bahnschrift Light Condensed" panose="020B0502040204020203" pitchFamily="34" charset="0"/>
              </a:rPr>
              <a:t/>
            </a:r>
            <a:br>
              <a:rPr lang="en-US" sz="2800" dirty="0">
                <a:solidFill>
                  <a:srgbClr val="C00000"/>
                </a:solidFill>
                <a:latin typeface="Bahnschrift Light Condensed" panose="020B0502040204020203" pitchFamily="34" charset="0"/>
              </a:rPr>
            </a:br>
            <a:endParaRPr lang="en-IN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6796" y="231821"/>
            <a:ext cx="711543" cy="7609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2000" y="231821"/>
            <a:ext cx="711543" cy="7609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566" y="1365161"/>
            <a:ext cx="3777515" cy="26144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165" y="1365161"/>
            <a:ext cx="4154414" cy="26144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567" y="4043965"/>
            <a:ext cx="3777514" cy="26144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165" y="4043965"/>
            <a:ext cx="4154413" cy="261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763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699" y="231819"/>
            <a:ext cx="11706895" cy="6452315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SRINIVAS INSTITUTE OF MEDICAL SCIENCES &amp; RESEARCH CENTRE</a:t>
            </a:r>
            <a:r>
              <a:rPr lang="en-US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/>
            </a:r>
            <a:br>
              <a:rPr lang="en-US" dirty="0">
                <a:solidFill>
                  <a:schemeClr val="tx1"/>
                </a:solidFill>
                <a:latin typeface="Bahnschrift Light Condensed" panose="020B0502040204020203" pitchFamily="34" charset="0"/>
              </a:rPr>
            </a:br>
            <a:r>
              <a:rPr lang="en-US" sz="12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SRINIVASNAGAR, MUKKA, MANGALORE – 574146. </a:t>
            </a:r>
            <a:r>
              <a:rPr lang="en-US" sz="1200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D.K</a:t>
            </a:r>
            <a:r>
              <a:rPr lang="en-US" sz="2600" b="1" dirty="0" smtClean="0">
                <a:solidFill>
                  <a:srgbClr val="C00000"/>
                </a:solidFill>
                <a:latin typeface="Bahnschrift Light Condensed" panose="020B0502040204020203" pitchFamily="34" charset="0"/>
                <a:cs typeface="Arial" panose="020B0604020202020204" pitchFamily="34" charset="0"/>
              </a:rPr>
              <a:t/>
            </a:r>
            <a:br>
              <a:rPr lang="en-US" sz="2600" b="1" dirty="0" smtClean="0">
                <a:solidFill>
                  <a:srgbClr val="C00000"/>
                </a:solidFill>
                <a:latin typeface="Bahnschrift Light Condensed" panose="020B0502040204020203" pitchFamily="34" charset="0"/>
                <a:cs typeface="Arial" panose="020B0604020202020204" pitchFamily="34" charset="0"/>
              </a:rPr>
            </a:br>
            <a:r>
              <a:rPr lang="en-US" sz="2600" b="1" dirty="0" smtClean="0">
                <a:solidFill>
                  <a:srgbClr val="00B0F0"/>
                </a:solidFill>
                <a:latin typeface="Bahnschrift Light Condensed" panose="020B0502040204020203" pitchFamily="34" charset="0"/>
                <a:cs typeface="Arial" panose="020B0604020202020204" pitchFamily="34" charset="0"/>
              </a:rPr>
              <a:t>VOTE OF THANKS</a:t>
            </a:r>
            <a:endParaRPr lang="en-IN" sz="2600" dirty="0">
              <a:solidFill>
                <a:srgbClr val="00B0F0"/>
              </a:solidFill>
              <a:latin typeface="Bahnschrift Light Condensed" panose="020B05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6796" y="231821"/>
            <a:ext cx="711543" cy="7609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2000" y="231821"/>
            <a:ext cx="711543" cy="7609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752" y="1468191"/>
            <a:ext cx="6224788" cy="466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39857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609</TotalTime>
  <Words>40</Words>
  <Application>Microsoft Office PowerPoint</Application>
  <PresentationFormat>Widescreen</PresentationFormat>
  <Paragraphs>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Bahnschrift Light Condensed</vt:lpstr>
      <vt:lpstr>Trebuchet MS</vt:lpstr>
      <vt:lpstr>Wingdings 3</vt:lpstr>
      <vt:lpstr>Facet</vt:lpstr>
      <vt:lpstr>SRINIVAS INSTITUTE OF MEDICAL SCIENCES &amp; RESEARCH CENTRE SRINIVASNAGAR, MUKKA, MANGALORE – 574146. D.K         INTELLECTUAL PROPERTY RIGHTS FACILITATION WORKSHOP Date: 12-11-2025   </vt:lpstr>
      <vt:lpstr>SRINIVAS INSTITUTE OF MEDICAL SCIENCES &amp; RESEARCH CENTRE SRINIVASNAGAR, MUKKA, MANGALORE – 574146. D.K PREFACE </vt:lpstr>
      <vt:lpstr>SRINIVAS INSTITUTE OF MEDICAL SCIENCES &amp; RESEARCH CENTRE SRINIVASNAGAR, MUKKA, MANGALORE – 574146. D.K INSIGHTS ON IPR PROCESS </vt:lpstr>
      <vt:lpstr>SRINIVAS INSTITUTE OF MEDICAL SCIENCES &amp; RESEARCH CENTRE SRINIVASNAGAR, MUKKA, MANGALORE – 574146. D.K INTERACTION </vt:lpstr>
      <vt:lpstr>SRINIVAS INSTITUTE OF MEDICAL SCIENCES &amp; RESEARCH CENTRE SRINIVASNAGAR, MUKKA, MANGALORE – 574146. D.K VOTE OF THANKS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SRINIVAS INSTITUTE OF MEDICAL SCIENCES &amp; RESEARCH CENTRE SRINIVASNAGAR, MUKKA, MANGALORE – 574146. D.K       .</dc:title>
  <dc:creator>OFFICE 10</dc:creator>
  <cp:lastModifiedBy>DEAN PA</cp:lastModifiedBy>
  <cp:revision>33</cp:revision>
  <dcterms:created xsi:type="dcterms:W3CDTF">2025-11-27T04:52:51Z</dcterms:created>
  <dcterms:modified xsi:type="dcterms:W3CDTF">2025-12-19T07:17:42Z</dcterms:modified>
</cp:coreProperties>
</file>