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57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43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4702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8884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604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4192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5325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752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751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527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929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453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887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093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479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274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232C6-25C5-4DF8-A649-5115A22A867D}" type="datetimeFigureOut">
              <a:rPr lang="en-IN" smtClean="0"/>
              <a:t>22-12-2025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8190C9-88AD-47CE-BAA7-E330F7EE8AC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345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062" y="167425"/>
            <a:ext cx="11758411" cy="650383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</a:t>
            </a:r>
            <a: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D.K</a:t>
            </a:r>
            <a:b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 smtClean="0">
                <a:latin typeface="Bahnschrift Light Condensed" panose="020B0502040204020203" pitchFamily="34" charset="0"/>
              </a:rPr>
              <a:t/>
            </a:r>
            <a:br>
              <a:rPr lang="en-US" sz="1200" dirty="0" smtClean="0">
                <a:latin typeface="Bahnschrift Light Condensed" panose="020B0502040204020203" pitchFamily="34" charset="0"/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11</a:t>
            </a:r>
            <a:r>
              <a:rPr lang="en-US" sz="40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>
                <a:solidFill>
                  <a:srgbClr val="C00000"/>
                </a:solidFill>
              </a:rPr>
              <a:t>World </a:t>
            </a:r>
            <a:r>
              <a:rPr lang="en-US" sz="4000" b="1" dirty="0" smtClean="0">
                <a:solidFill>
                  <a:srgbClr val="C00000"/>
                </a:solidFill>
              </a:rPr>
              <a:t>Academic </a:t>
            </a:r>
            <a:r>
              <a:rPr lang="en-US" sz="4000" b="1" dirty="0">
                <a:solidFill>
                  <a:srgbClr val="C00000"/>
                </a:solidFill>
              </a:rPr>
              <a:t>Congress </a:t>
            </a:r>
            <a:r>
              <a:rPr lang="en-US" sz="4000" b="1" dirty="0" smtClean="0">
                <a:solidFill>
                  <a:srgbClr val="C00000"/>
                </a:solidFill>
              </a:rPr>
              <a:t/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of 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Emergency Medicine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/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FUND EM –GRANT WRITING WORKSHOP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00B050"/>
                </a:solidFill>
              </a:rPr>
              <a:t>29</a:t>
            </a:r>
            <a:r>
              <a:rPr lang="en-US" sz="4000" b="1" baseline="30000" dirty="0" smtClean="0">
                <a:solidFill>
                  <a:srgbClr val="00B050"/>
                </a:solidFill>
              </a:rPr>
              <a:t>th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>
                <a:solidFill>
                  <a:srgbClr val="00B050"/>
                </a:solidFill>
              </a:rPr>
              <a:t>October </a:t>
            </a:r>
            <a:r>
              <a:rPr lang="en-US" sz="4000" b="1" dirty="0" smtClean="0">
                <a:solidFill>
                  <a:srgbClr val="00B050"/>
                </a:solidFill>
              </a:rPr>
              <a:t>2025</a:t>
            </a:r>
            <a:r>
              <a:rPr lang="en-IN" sz="4000" dirty="0"/>
              <a:t/>
            </a:r>
            <a:br>
              <a:rPr lang="en-IN" sz="4000" dirty="0"/>
            </a:br>
            <a:r>
              <a:rPr lang="en-IN" sz="4000" dirty="0"/>
              <a:t/>
            </a:r>
            <a:br>
              <a:rPr lang="en-IN" sz="4000" dirty="0"/>
            </a:br>
            <a:endParaRPr lang="en-IN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83" y="180304"/>
            <a:ext cx="11771290" cy="649095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INSIGHTS OF FUND EM </a:t>
            </a:r>
            <a:r>
              <a:rPr lang="en-US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WORKSHOP</a:t>
            </a:r>
            <a:br>
              <a:rPr lang="en-US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</a:b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2" y="1423681"/>
            <a:ext cx="3481386" cy="2427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35" y="1423681"/>
            <a:ext cx="3481386" cy="2427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88" y="1423681"/>
            <a:ext cx="3461787" cy="2440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2" y="4230710"/>
            <a:ext cx="3481386" cy="2440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35" y="4230710"/>
            <a:ext cx="3481386" cy="2414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89" y="4230710"/>
            <a:ext cx="3481386" cy="24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2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" y="206061"/>
            <a:ext cx="11771290" cy="645231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INSIGHTS OF FUND EM WORKSHOP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1" y="1423681"/>
            <a:ext cx="3469107" cy="2427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95" y="1423680"/>
            <a:ext cx="3469107" cy="2427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29" y="1423680"/>
            <a:ext cx="3469107" cy="2427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1" y="4230707"/>
            <a:ext cx="3469107" cy="2427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95" y="4214684"/>
            <a:ext cx="3469107" cy="24436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28" y="4230707"/>
            <a:ext cx="3469107" cy="24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62" y="167425"/>
            <a:ext cx="11797048" cy="650383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INSIGHTS OF FUND EM </a:t>
            </a:r>
            <a:r>
              <a:rPr lang="en-US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WORKSHOP</a:t>
            </a:r>
            <a:br>
              <a:rPr lang="en-US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</a:b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29" y="1423680"/>
            <a:ext cx="3479538" cy="2427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29" y="4243586"/>
            <a:ext cx="3479538" cy="242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95" y="4243585"/>
            <a:ext cx="3469107" cy="2414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1" y="4256466"/>
            <a:ext cx="3454017" cy="2401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64" y="1423679"/>
            <a:ext cx="3479538" cy="242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1" y="1423679"/>
            <a:ext cx="3464585" cy="2427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8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3" y="206061"/>
            <a:ext cx="11758411" cy="64780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4000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THANK YOU</a:t>
            </a:r>
            <a:endParaRPr lang="en-IN" sz="40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6" y="1197735"/>
            <a:ext cx="9048078" cy="4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2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61" y="193183"/>
            <a:ext cx="11758411" cy="642655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INAUGURAL CEREMONY</a:t>
            </a:r>
            <a:endParaRPr lang="en-IN" sz="32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29" y="1462317"/>
            <a:ext cx="3484274" cy="2427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1462319"/>
            <a:ext cx="3484274" cy="24276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93" y="1459662"/>
            <a:ext cx="3484274" cy="24276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0" y="4159876"/>
            <a:ext cx="3471668" cy="2427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35" y="4159876"/>
            <a:ext cx="3471668" cy="242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193" y="4159876"/>
            <a:ext cx="3471668" cy="24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8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1" y="193183"/>
            <a:ext cx="11771290" cy="645231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PREFACE &amp; WELCOMING OF GUESTS</a:t>
            </a:r>
            <a:r>
              <a:rPr lang="en-US" sz="3200" b="1" dirty="0" smtClean="0">
                <a:solidFill>
                  <a:srgbClr val="C00000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3200" b="1" dirty="0" smtClean="0">
                <a:solidFill>
                  <a:srgbClr val="C00000"/>
                </a:solidFill>
                <a:latin typeface="Bahnschrift Light Condensed" panose="020B0502040204020203" pitchFamily="34" charset="0"/>
              </a:rPr>
            </a:br>
            <a:endParaRPr lang="en-IN" sz="32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1462318"/>
            <a:ext cx="3484274" cy="242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35" y="1459661"/>
            <a:ext cx="3484274" cy="24276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06" y="1459661"/>
            <a:ext cx="3497702" cy="2427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3" y="4053908"/>
            <a:ext cx="3484275" cy="24276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34" y="4066787"/>
            <a:ext cx="3484274" cy="2427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49" y="4053908"/>
            <a:ext cx="3484274" cy="24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6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3" y="193183"/>
            <a:ext cx="11784169" cy="6465194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</a:t>
            </a:r>
            <a: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D.K</a:t>
            </a:r>
            <a:b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PREFACE &amp; WELCOMING OF GUESTS</a:t>
            </a:r>
            <a:r>
              <a:rPr lang="en-US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Bahnschrift Light Condensed" panose="020B0502040204020203" pitchFamily="34" charset="0"/>
              </a:rPr>
            </a:b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3" y="1423684"/>
            <a:ext cx="3484274" cy="24276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30" y="1423684"/>
            <a:ext cx="3484275" cy="24276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" y="4153437"/>
            <a:ext cx="3484930" cy="2434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45" y="4153437"/>
            <a:ext cx="3508725" cy="24405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61" y="1423685"/>
            <a:ext cx="3484275" cy="2427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30" y="4153437"/>
            <a:ext cx="3508725" cy="24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63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99" y="231819"/>
            <a:ext cx="11706895" cy="645231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2600" b="1" dirty="0" smtClean="0">
                <a:solidFill>
                  <a:srgbClr val="00B0F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CHAIRMAN, CHIEF GUESTS &amp; GUESTS OF HONOUIR</a:t>
            </a:r>
            <a:r>
              <a:rPr lang="en-US" sz="2600" b="1" dirty="0" smtClean="0">
                <a:solidFill>
                  <a:srgbClr val="C000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600" b="1" dirty="0" smtClean="0">
                <a:solidFill>
                  <a:srgbClr val="C000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</a:br>
            <a:endParaRPr lang="en-IN" sz="2600" dirty="0">
              <a:solidFill>
                <a:srgbClr val="C0000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1287887"/>
            <a:ext cx="11140225" cy="539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" y="270455"/>
            <a:ext cx="11797048" cy="6375043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ADDRESS BY THE DIGNITORIES </a:t>
            </a:r>
            <a:endParaRPr lang="en-IN" sz="3200" dirty="0">
              <a:solidFill>
                <a:srgbClr val="00B0F0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10" y="1423684"/>
            <a:ext cx="4055708" cy="2427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1423684"/>
            <a:ext cx="4211044" cy="2427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36" y="3927765"/>
            <a:ext cx="4107135" cy="27177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10" y="3927765"/>
            <a:ext cx="4055708" cy="27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41" y="180304"/>
            <a:ext cx="11719774" cy="651671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D.K</a:t>
            </a:r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INSIGHTS OF FUND EM WORKSHOP</a:t>
            </a:r>
            <a:r>
              <a:rPr lang="en-US" sz="28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endParaRPr lang="en-IN" sz="5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" y="1423684"/>
            <a:ext cx="3484930" cy="2427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63" y="1423683"/>
            <a:ext cx="3484930" cy="2427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89" y="1417245"/>
            <a:ext cx="3484930" cy="242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" y="4063568"/>
            <a:ext cx="3484930" cy="2421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63" y="4063568"/>
            <a:ext cx="3478433" cy="2421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91" y="4063567"/>
            <a:ext cx="3491427" cy="242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6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04" y="167425"/>
            <a:ext cx="11822805" cy="656822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</a:t>
            </a:r>
            <a: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D.K</a:t>
            </a:r>
            <a:b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3200" b="1" dirty="0" smtClean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INSIGHTS OF FUND EM WORKSHOP</a:t>
            </a:r>
            <a:endParaRPr lang="en-IN" sz="32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" y="1423683"/>
            <a:ext cx="3484930" cy="2427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41" y="1423682"/>
            <a:ext cx="3484930" cy="242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45" y="1423681"/>
            <a:ext cx="3484930" cy="2427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" y="4063567"/>
            <a:ext cx="3484930" cy="2427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28" y="4058381"/>
            <a:ext cx="3480143" cy="2432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19" y="4058381"/>
            <a:ext cx="3486956" cy="24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5" y="193183"/>
            <a:ext cx="11797048" cy="650383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 INSTITUTE OF MEDICAL SCIENCES &amp; RESEARCH CENTRE</a:t>
            </a:r>
            <a: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SRINIVASNAGAR, MUKKA, MANGALORE – 574146. </a:t>
            </a:r>
            <a:r>
              <a:rPr lang="en-US" sz="1200" dirty="0" smtClean="0">
                <a:solidFill>
                  <a:schemeClr val="tx1"/>
                </a:solidFill>
                <a:latin typeface="Bahnschrift Light Condensed" panose="020B0502040204020203" pitchFamily="34" charset="0"/>
              </a:rPr>
              <a:t>D.K</a:t>
            </a:r>
            <a: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Bahnschrift Light Condensed" panose="020B0502040204020203" pitchFamily="34" charset="0"/>
              </a:rPr>
              <a:t>INSIGHTS OF FUND EM WORKSHOP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796" y="231821"/>
            <a:ext cx="711543" cy="760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000" y="231821"/>
            <a:ext cx="711543" cy="760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2" y="1423681"/>
            <a:ext cx="3481386" cy="2427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6" y="1423681"/>
            <a:ext cx="3481386" cy="2427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30" y="1423681"/>
            <a:ext cx="3481386" cy="2427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2" y="4269345"/>
            <a:ext cx="3481386" cy="2427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6" y="4269345"/>
            <a:ext cx="3481386" cy="2427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30" y="4264040"/>
            <a:ext cx="3481386" cy="243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351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273</TotalTime>
  <Words>104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Bahnschrift Light Condensed</vt:lpstr>
      <vt:lpstr>Trebuchet MS</vt:lpstr>
      <vt:lpstr>Wingdings 3</vt:lpstr>
      <vt:lpstr>Facet</vt:lpstr>
      <vt:lpstr>SRINIVAS INSTITUTE OF MEDICAL SCIENCES &amp; RESEARCH CENTRE SRINIVASNAGAR, MUKKA, MANGALORE – 574146. D.K      11th World Academic Congress  of  Emergency Medicine  FUND EM –GRANT WRITING WORKSHOP 29th October 2025  </vt:lpstr>
      <vt:lpstr>SRINIVAS INSTITUTE OF MEDICAL SCIENCES &amp; RESEARCH CENTRE SRINIVASNAGAR, MUKKA, MANGALORE – 574146. D.K INAUGURAL CEREMONY</vt:lpstr>
      <vt:lpstr>SRINIVAS INSTITUTE OF MEDICAL SCIENCES &amp; RESEARCH CENTRE SRINIVASNAGAR, MUKKA, MANGALORE – 574146. D.K PREFACE &amp; WELCOMING OF GUESTS </vt:lpstr>
      <vt:lpstr>SRINIVAS INSTITUTE OF MEDICAL SCIENCES &amp; RESEARCH CENTRE SRINIVASNAGAR, MUKKA, MANGALORE – 574146. D.K PREFACE &amp; WELCOMING OF GUESTS </vt:lpstr>
      <vt:lpstr>SRINIVAS INSTITUTE OF MEDICAL SCIENCES &amp; RESEARCH CENTRE SRINIVASNAGAR, MUKKA, MANGALORE – 574146. D.K CHAIRMAN, CHIEF GUESTS &amp; GUESTS OF HONOUIR </vt:lpstr>
      <vt:lpstr>SRINIVAS INSTITUTE OF MEDICAL SCIENCES &amp; RESEARCH CENTRE SRINIVASNAGAR, MUKKA, MANGALORE – 574146. D.K ADDRESS BY THE DIGNITORIES </vt:lpstr>
      <vt:lpstr>SRINIVAS INSTITUTE OF MEDICAL SCIENCES &amp; RESEARCH CENTRE SRINIVASNAGAR, MUKKA, MANGALORE – 574146. D.K INSIGHTS OF FUND EM WORKSHOP      </vt:lpstr>
      <vt:lpstr>SRINIVAS INSTITUTE OF MEDICAL SCIENCES &amp; RESEARCH CENTRE SRINIVASNAGAR, MUKKA, MANGALORE – 574146. D.K INSIGHTS OF FUND EM WORKSHOP</vt:lpstr>
      <vt:lpstr>SRINIVAS INSTITUTE OF MEDICAL SCIENCES &amp; RESEARCH CENTRE SRINIVASNAGAR, MUKKA, MANGALORE – 574146. D.K INSIGHTS OF FUND EM WORKSHOP</vt:lpstr>
      <vt:lpstr>SRINIVAS INSTITUTE OF MEDICAL SCIENCES &amp; RESEARCH CENTRE SRINIVASNAGAR, MUKKA, MANGALORE – 574146. D.K INSIGHTS OF FUND EM WORKSHOP </vt:lpstr>
      <vt:lpstr>SRINIVAS INSTITUTE OF MEDICAL SCIENCES &amp; RESEARCH CENTRE SRINIVASNAGAR, MUKKA, MANGALORE – 574146. D.K INSIGHTS OF FUND EM WORKSHOP</vt:lpstr>
      <vt:lpstr>SRINIVAS INSTITUTE OF MEDICAL SCIENCES &amp; RESEARCH CENTRE SRINIVASNAGAR, MUKKA, MANGALORE – 574146. D.K INSIGHTS OF FUND EM WORKSHOP </vt:lpstr>
      <vt:lpstr>SRINIVAS INSTITUTE OF MEDICAL SCIENCES &amp; RESEARCH CENTRE SRINIVASNAGAR, MUKKA, MANGALORE – 574146. D.K            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SRINIVAS INSTITUTE OF MEDICAL SCIENCES &amp; RESEARCH CENTRE SRINIVASNAGAR, MUKKA, MANGALORE – 574146. D.K       .</dc:title>
  <dc:creator>OFFICE 10</dc:creator>
  <cp:lastModifiedBy>DEAN PA</cp:lastModifiedBy>
  <cp:revision>26</cp:revision>
  <dcterms:created xsi:type="dcterms:W3CDTF">2025-11-27T04:52:51Z</dcterms:created>
  <dcterms:modified xsi:type="dcterms:W3CDTF">2025-12-22T06:08:54Z</dcterms:modified>
</cp:coreProperties>
</file>