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42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674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828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738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035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20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7028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781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255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25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67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72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968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523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354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942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32C6-25C5-4DF8-A649-5115A22A867D}" type="datetimeFigureOut">
              <a:rPr lang="en-IN" smtClean="0"/>
              <a:t>24-12-2025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5458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62" y="167425"/>
            <a:ext cx="11758411" cy="650383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CHILDREN’S DAY CELEBRATIONS</a:t>
            </a:r>
            <a:b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DEPARTMENT OF PAEDIATRICS</a:t>
            </a:r>
            <a:b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Venue: SIMS &amp; RC</a:t>
            </a:r>
            <a:b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Date: 14-11-2025</a:t>
            </a:r>
            <a:br>
              <a:rPr lang="en-US" sz="4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br>
              <a:rPr lang="en-IN" sz="4000" dirty="0"/>
            </a:br>
            <a:br>
              <a:rPr lang="en-IN" sz="4000" dirty="0"/>
            </a:br>
            <a:endParaRPr lang="en-I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61" y="193183"/>
            <a:ext cx="11758411" cy="642655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INAUGURAL CEREMONY</a:t>
            </a:r>
            <a:endParaRPr lang="en-IN" sz="32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sp>
        <p:nvSpPr>
          <p:cNvPr id="5" name="AutoShape 2" descr="blob:https://web.whatsapp.com/7ba27799-0206-4413-a54e-a1d48d1cc3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266" y="1416674"/>
            <a:ext cx="5360028" cy="5203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07" y="1416673"/>
            <a:ext cx="5235260" cy="52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1" y="193183"/>
            <a:ext cx="11771290" cy="645231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FUN &amp; FROLIC</a:t>
            </a:r>
            <a:br>
              <a:rPr lang="en-US" sz="32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endParaRPr lang="en-IN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1" y="1403797"/>
            <a:ext cx="3857625" cy="5251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566" y="1403797"/>
            <a:ext cx="7913665" cy="52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6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3" y="193183"/>
            <a:ext cx="11784169" cy="6465194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FUN &amp; FROLIC</a:t>
            </a:r>
            <a:br>
              <a:rPr lang="en-US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2" y="1442434"/>
            <a:ext cx="2871991" cy="521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293" y="1455781"/>
            <a:ext cx="8912179" cy="52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6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9" y="231819"/>
            <a:ext cx="11706895" cy="645231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FUN &amp; FROLIC</a:t>
            </a:r>
            <a:br>
              <a:rPr lang="en-US" sz="2600" b="1" dirty="0">
                <a:solidFill>
                  <a:srgbClr val="C000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</a:br>
            <a:endParaRPr lang="en-IN" sz="2600" dirty="0">
              <a:solidFill>
                <a:srgbClr val="C0000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9" y="1455312"/>
            <a:ext cx="5766738" cy="333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437" y="1455313"/>
            <a:ext cx="5940157" cy="33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270455"/>
            <a:ext cx="11797048" cy="637504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b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PAEDIATRIC TEAM</a:t>
            </a:r>
            <a:endParaRPr lang="en-IN" sz="3200" dirty="0">
              <a:solidFill>
                <a:srgbClr val="00B0F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017" y="1416676"/>
            <a:ext cx="7331983" cy="522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046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707</TotalTime>
  <Words>167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Bahnschrift Light Condensed</vt:lpstr>
      <vt:lpstr>Trebuchet MS</vt:lpstr>
      <vt:lpstr>Wingdings 3</vt:lpstr>
      <vt:lpstr>Facet</vt:lpstr>
      <vt:lpstr>SRINIVAS INSTITUTE OF MEDICAL SCIENCES &amp; RESEARCH CENTRE SRINIVASNAGAR, MUKKA, MANGALORE – 574146. D.K      CHILDREN’S DAY CELEBRATIONS DEPARTMENT OF PAEDIATRICS Venue: SIMS &amp; RC Date: 14-11-2025   </vt:lpstr>
      <vt:lpstr>SRINIVAS INSTITUTE OF MEDICAL SCIENCES &amp; RESEARCH CENTRE SRINIVASNAGAR, MUKKA, MANGALORE – 574146. D.K INAUGURAL CEREMONY</vt:lpstr>
      <vt:lpstr>SRINIVAS INSTITUTE OF MEDICAL SCIENCES &amp; RESEARCH CENTRE SRINIVASNAGAR, MUKKA, MANGALORE – 574146. D.K FUN &amp; FROLIC </vt:lpstr>
      <vt:lpstr>SRINIVAS INSTITUTE OF MEDICAL SCIENCES &amp; RESEARCH CENTRE SRINIVASNAGAR, MUKKA, MANGALORE – 574146. D.K FUN &amp; FROLIC </vt:lpstr>
      <vt:lpstr>SRINIVAS INSTITUTE OF MEDICAL SCIENCES &amp; RESEARCH CENTRE SRINIVASNAGAR, MUKKA, MANGALORE – 574146. D.K FUN &amp; FROLIC </vt:lpstr>
      <vt:lpstr>SRINIVAS INSTITUTE OF MEDICAL SCIENCES &amp; RESEARCH CENTRE SRINIVASNAGAR, MUKKA, MANGALORE – 574146. D.K PAEDIATRIC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SRINIVAS INSTITUTE OF MEDICAL SCIENCES &amp; RESEARCH CENTRE SRINIVASNAGAR, MUKKA, MANGALORE – 574146. D.K       .</dc:title>
  <dc:creator>OFFICE 10</dc:creator>
  <cp:lastModifiedBy>anil bhavanam</cp:lastModifiedBy>
  <cp:revision>32</cp:revision>
  <dcterms:created xsi:type="dcterms:W3CDTF">2025-11-27T04:52:51Z</dcterms:created>
  <dcterms:modified xsi:type="dcterms:W3CDTF">2025-12-24T08:12:46Z</dcterms:modified>
</cp:coreProperties>
</file>