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43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70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88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04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19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32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5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5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29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53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8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93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7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7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22-12-2025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4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CME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of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DEPARTMENT OF ORTHOPAEDICS, SIMS &amp; RC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in Collaboration with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CANARA ORTHOPAEDIC SOCIETY®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on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COMPREHENSIVE REVIEW OF FOOT AND ANKLE DISORDER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Date: 22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nd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 November 2025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Venue: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Vaikunta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 Hall, Srinivas Hotel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endParaRPr lang="en-I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80" y="231821"/>
            <a:ext cx="711543" cy="76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3183"/>
            <a:ext cx="11758411" cy="642655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ahnschrift Light Condensed" panose="020B0502040204020203" pitchFamily="34" charset="0"/>
              </a:rPr>
              <a:t>INAUGURAL FUNCTION &amp; KNOW YOUR SPEAKER</a:t>
            </a:r>
            <a:endParaRPr lang="en-I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6" y="1459661"/>
            <a:ext cx="3355885" cy="2427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1" y="1459661"/>
            <a:ext cx="3361390" cy="2427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1" y="1459661"/>
            <a:ext cx="3361389" cy="2427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" y="4354174"/>
            <a:ext cx="3348507" cy="2265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73" y="4354174"/>
            <a:ext cx="3341788" cy="2265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1" y="4354174"/>
            <a:ext cx="3361389" cy="2265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93183"/>
            <a:ext cx="11771290" cy="6452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KNOW YOUR SPEAKER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" y="1430897"/>
            <a:ext cx="3484275" cy="242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" y="4038198"/>
            <a:ext cx="3484275" cy="2427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8" y="1418018"/>
            <a:ext cx="3484275" cy="244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8" y="4038198"/>
            <a:ext cx="3484277" cy="2414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33" y="1430897"/>
            <a:ext cx="3484277" cy="244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75" y="4038198"/>
            <a:ext cx="3477835" cy="2427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3" y="193183"/>
            <a:ext cx="11784169" cy="646519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INTERACTION </a:t>
            </a:r>
            <a: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30" y="1423684"/>
            <a:ext cx="3484275" cy="2427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8" y="1423684"/>
            <a:ext cx="3484109" cy="2427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8" y="4153437"/>
            <a:ext cx="3484109" cy="2427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80" y="1423684"/>
            <a:ext cx="3467637" cy="2427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56" y="4153438"/>
            <a:ext cx="3433962" cy="2427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30" y="1423685"/>
            <a:ext cx="3484275" cy="242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08" y="4153437"/>
            <a:ext cx="3450598" cy="2427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31819"/>
            <a:ext cx="11706895" cy="645231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INTERACTION</a:t>
            </a: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26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91" y="4053909"/>
            <a:ext cx="3484109" cy="2427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91" y="1423684"/>
            <a:ext cx="3484109" cy="2427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7" y="4053909"/>
            <a:ext cx="3484109" cy="2427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7" y="1423684"/>
            <a:ext cx="3485254" cy="242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80" y="1410806"/>
            <a:ext cx="3484109" cy="2427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80" y="4053909"/>
            <a:ext cx="3484109" cy="2427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70455"/>
            <a:ext cx="11797048" cy="637504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INSIGHTS</a:t>
            </a:r>
            <a:endParaRPr lang="en-IN" sz="3200" dirty="0">
              <a:solidFill>
                <a:schemeClr val="accent4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46" y="1452375"/>
            <a:ext cx="3485254" cy="2424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2" y="1452375"/>
            <a:ext cx="3485254" cy="242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80" y="1433056"/>
            <a:ext cx="3485254" cy="2444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" y="4182130"/>
            <a:ext cx="3485254" cy="2463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46" y="4182130"/>
            <a:ext cx="3485254" cy="24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7" y="4182130"/>
            <a:ext cx="3466607" cy="2221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719774" cy="651671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INSIGHTS</a:t>
            </a: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endParaRPr lang="en-IN" sz="54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88" y="1452374"/>
            <a:ext cx="3503901" cy="2424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87" y="4074694"/>
            <a:ext cx="3503901" cy="2424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90" y="1420181"/>
            <a:ext cx="3494578" cy="2424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90" y="4092832"/>
            <a:ext cx="3494578" cy="240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67425"/>
            <a:ext cx="11822805" cy="656822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hnschrift Light Condensed" panose="020B0502040204020203" pitchFamily="34" charset="0"/>
              </a:rPr>
              <a:t>TEAM ORTHOPAEDICS</a:t>
            </a:r>
            <a:endParaRPr lang="en-IN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01" y="1298296"/>
            <a:ext cx="7697810" cy="513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71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840</TotalTime>
  <Words>64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Light Condensed</vt:lpstr>
      <vt:lpstr>Trebuchet MS</vt:lpstr>
      <vt:lpstr>Wingdings 3</vt:lpstr>
      <vt:lpstr>Facet</vt:lpstr>
      <vt:lpstr>SRINIVAS INSTITUTE OF MEDICAL SCIENCES &amp; RESEARCH CENTRE SRINIVASNAGAR, MUKKA, MANGALORE – 574146. D.K    CME  of  DEPARTMENT OF ORTHOPAEDICS, SIMS &amp; RC  in Collaboration with  CANARA ORTHOPAEDIC SOCIETY®  on  COMPREHENSIVE REVIEW OF FOOT AND ANKLE DISORDER Date: 22nd November 2025 Venue: Vaikunta Hall, Srinivas Hotel    </vt:lpstr>
      <vt:lpstr>SRINIVAS INSTITUTE OF MEDICAL SCIENCES &amp; RESEARCH CENTRE SRINIVASNAGAR, MUKKA, MANGALORE – 574146. D.K INAUGURAL FUNCTION &amp; KNOW YOUR SPEAKER</vt:lpstr>
      <vt:lpstr>SRINIVAS INSTITUTE OF MEDICAL SCIENCES &amp; RESEARCH CENTRE SRINIVASNAGAR, MUKKA, MANGALORE – 574146. D.K KNOW YOUR SPEAKER </vt:lpstr>
      <vt:lpstr>SRINIVAS INSTITUTE OF MEDICAL SCIENCES &amp; RESEARCH CENTRE SRINIVASNAGAR, MUKKA, MANGALORE – 574146. D.K INTERACTION  </vt:lpstr>
      <vt:lpstr>SRINIVAS INSTITUTE OF MEDICAL SCIENCES &amp; RESEARCH CENTRE SRINIVASNAGAR, MUKKA, MANGALORE – 574146. D.K INTERACTION </vt:lpstr>
      <vt:lpstr>SRINIVAS INSTITUTE OF MEDICAL SCIENCES &amp; RESEARCH CENTRE SRINIVASNAGAR, MUKKA, MANGALORE – 574146. D.K INSIGHTS</vt:lpstr>
      <vt:lpstr>SRINIVAS INSTITUTE OF MEDICAL SCIENCES &amp; RESEARCH CENTRE SRINIVASNAGAR, MUKKA, MANGALORE – 574146. D.K INSIGHTS    </vt:lpstr>
      <vt:lpstr>SRINIVAS INSTITUTE OF MEDICAL SCIENCES &amp; RESEARCH CENTRE SRINIVASNAGAR, MUKKA, MANGALORE – 574146. D.K TEAM ORTHOPAEDICS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OFFICE 10</cp:lastModifiedBy>
  <cp:revision>42</cp:revision>
  <dcterms:created xsi:type="dcterms:W3CDTF">2025-11-27T04:52:51Z</dcterms:created>
  <dcterms:modified xsi:type="dcterms:W3CDTF">2025-12-22T09:57:33Z</dcterms:modified>
</cp:coreProperties>
</file>