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6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63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5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1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94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93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7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3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7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4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9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64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2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ANATOMY CADAVERIC PROGRAMME</a:t>
            </a:r>
            <a:br>
              <a:rPr lang="en-US" sz="48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ANATOMY DEPARTMENT</a:t>
            </a:r>
            <a:br>
              <a:rPr lang="en-US" sz="48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06-11-2025</a:t>
            </a:r>
            <a:r>
              <a:rPr lang="en-US" sz="4800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4800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800" dirty="0" smtClean="0">
                <a:latin typeface="Bahnschrift Light Condensed" panose="020B0502040204020203" pitchFamily="34" charset="0"/>
              </a:rPr>
              <a:t/>
            </a:r>
            <a:br>
              <a:rPr lang="en-US" sz="4800" dirty="0" smtClean="0">
                <a:latin typeface="Bahnschrift Light Condensed" panose="020B0502040204020203" pitchFamily="34" charset="0"/>
              </a:rPr>
            </a:br>
            <a:endParaRPr lang="en-IN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13" y="533157"/>
            <a:ext cx="711543" cy="7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19" y="563584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3183"/>
            <a:ext cx="11758411" cy="642655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WELCOME NOTE</a:t>
            </a: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6" y="1780073"/>
            <a:ext cx="4922876" cy="4482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12" y="1780072"/>
            <a:ext cx="4922876" cy="4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93183"/>
            <a:ext cx="11771290" cy="6452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PURPOSE OF THE EVENT</a:t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981" y="1780072"/>
            <a:ext cx="4922876" cy="4482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67" y="1780072"/>
            <a:ext cx="4922876" cy="4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3" y="193183"/>
            <a:ext cx="11784169" cy="646519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CADAVERIC OATH </a:t>
            </a:r>
            <a: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7" y="1780072"/>
            <a:ext cx="4922876" cy="4482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512" y="1780072"/>
            <a:ext cx="4922875" cy="4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31819"/>
            <a:ext cx="11706895" cy="645231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PAYING RESPECT TO THE FIRST TEACHER</a:t>
            </a:r>
            <a:b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26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8" y="1780072"/>
            <a:ext cx="4922876" cy="4482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12" y="1780071"/>
            <a:ext cx="4922876" cy="4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70455"/>
            <a:ext cx="11797048" cy="637504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PAYING RESPECT TO THE FIRST TEACHER</a:t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32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6" y="1780072"/>
            <a:ext cx="4922876" cy="4482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12" y="1780072"/>
            <a:ext cx="4922876" cy="4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719774" cy="651671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OF THANKS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806" y="1657192"/>
            <a:ext cx="5056043" cy="45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9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56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Trebuchet MS</vt:lpstr>
      <vt:lpstr>Wingdings 3</vt:lpstr>
      <vt:lpstr>Facet</vt:lpstr>
      <vt:lpstr>SRINIVAS INSTITUTE OF MEDICAL SCIENCES &amp; RESEARCH CENTRE SRINIVASNAGAR, MUKKA, SURATHKAL, MANGALORE – 574146. D.K             ANATOMY CADAVERIC PROGRAMME ANATOMY DEPARTMENT 06-11-2025  </vt:lpstr>
      <vt:lpstr>SRINIVAS INSTITUTE OF MEDICAL SCIENCES &amp; RESEARCH CENTRE SRINIVASNAGAR, MUKKA, SURATHKAL, MANGALORE – 574146. D.K WELCOME NOTE</vt:lpstr>
      <vt:lpstr>SRINIVAS INSTITUTE OF MEDICAL SCIENCES &amp; RESEARCH CENTRE SRINIVASNAGAR, MUKKA, SURATHKAL, MANGALORE – 574146. D.K  PURPOSE OF THE EVENT </vt:lpstr>
      <vt:lpstr>SRINIVAS INSTITUTE OF MEDICAL SCIENCES &amp; RESEARCH CENTRE SRINIVASNAGAR, MUKKA, SURATHKAL, MANGALORE – 574146. D.K  CADAVERIC OATH  </vt:lpstr>
      <vt:lpstr>SRINIVAS INSTITUTE OF MEDICAL SCIENCES &amp; RESEARCH CENTRE SRINIVASNAGAR, MUKKA, SURATHKAL, MANGALORE – 574146. D.K  PAYING RESPECT TO THE FIRST TEACHER </vt:lpstr>
      <vt:lpstr>SRINIVAS INSTITUTE OF MEDICAL SCIENCES &amp; RESEARCH CENTRE SRINIVASNAGAR, MUKKA, SURATHKAL, MANGALORE – 574146. D.K  PAYING RESPECT TO THE FIRST TEACHER </vt:lpstr>
      <vt:lpstr>SRINIVAS INSTITUTE OF MEDICAL SCIENCES &amp; RESEARCH CENTRE SRINIVASNAGAR, MUKKA, SURATHKAL, MANGALORE – 574146. D.K VOTE OF THANKS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DEAN PA</cp:lastModifiedBy>
  <cp:revision>14</cp:revision>
  <dcterms:created xsi:type="dcterms:W3CDTF">2025-11-27T04:52:51Z</dcterms:created>
  <dcterms:modified xsi:type="dcterms:W3CDTF">2025-12-20T07:13:10Z</dcterms:modified>
</cp:coreProperties>
</file>